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1" r:id="rId4"/>
    <p:sldId id="264" r:id="rId5"/>
    <p:sldId id="269" r:id="rId6"/>
    <p:sldId id="266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1102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 = ma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3390157"/>
            <a:ext cx="9628632" cy="398621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Force = Mass x Acceleration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Relationship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285752"/>
            <a:ext cx="9628632" cy="3986213"/>
          </a:xfrm>
        </p:spPr>
        <p:txBody>
          <a:bodyPr/>
          <a:lstStyle/>
          <a:p>
            <a:r>
              <a:rPr lang="en-US" dirty="0" smtClean="0"/>
              <a:t>m=F/a</a:t>
            </a:r>
          </a:p>
          <a:p>
            <a:r>
              <a:rPr lang="en-US" dirty="0" smtClean="0"/>
              <a:t>More mass ===== less acceleration</a:t>
            </a:r>
          </a:p>
          <a:p>
            <a:r>
              <a:rPr lang="en-US" dirty="0" smtClean="0"/>
              <a:t>Less mass ===== more acceleration</a:t>
            </a:r>
          </a:p>
          <a:p>
            <a:r>
              <a:rPr lang="en-US" dirty="0" smtClean="0"/>
              <a:t>F=ma</a:t>
            </a:r>
          </a:p>
          <a:p>
            <a:r>
              <a:rPr lang="en-US" dirty="0" smtClean="0"/>
              <a:t>More force ==== more acceleration</a:t>
            </a:r>
          </a:p>
          <a:p>
            <a:r>
              <a:rPr lang="en-US" dirty="0" smtClean="0"/>
              <a:t>Less force ==== less acceleration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Our Plan and processes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9819"/>
          <a:stretch>
            <a:fillRect/>
          </a:stretch>
        </p:blipFill>
        <p:spPr>
          <a:xfrm>
            <a:off x="329898" y="2465293"/>
            <a:ext cx="3270957" cy="30522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79" y="2559469"/>
            <a:ext cx="3931157" cy="2947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0" y="2517908"/>
            <a:ext cx="4001345" cy="29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Our Project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21" y="4312509"/>
            <a:ext cx="3173397" cy="2378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187" y="1439783"/>
            <a:ext cx="2330536" cy="310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61" y="4235750"/>
            <a:ext cx="3264484" cy="2447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45" y="1904763"/>
            <a:ext cx="3211776" cy="24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Same force, Different </a:t>
            </a:r>
            <a:r>
              <a:rPr lang="en-US" sz="5400" dirty="0"/>
              <a:t>m</a:t>
            </a:r>
            <a:r>
              <a:rPr lang="en-US" sz="5400" dirty="0" smtClean="0"/>
              <a:t>ass</a:t>
            </a:r>
            <a:endParaRPr lang="en-US" sz="5400" dirty="0"/>
          </a:p>
        </p:txBody>
      </p:sp>
      <p:pic>
        <p:nvPicPr>
          <p:cNvPr id="8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9163" y="1954965"/>
            <a:ext cx="8091055" cy="4551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196" y="2473036"/>
            <a:ext cx="30632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one with more mass will have less acceleration.</a:t>
            </a:r>
          </a:p>
          <a:p>
            <a:endParaRPr lang="en-US" sz="2800" dirty="0" smtClean="0"/>
          </a:p>
          <a:p>
            <a:r>
              <a:rPr lang="en-US" sz="2800" dirty="0" smtClean="0"/>
              <a:t>The one with less mass will have more acceleration.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Same mass, Different force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56" y="2465338"/>
            <a:ext cx="3834874" cy="3711669"/>
          </a:xfrm>
        </p:spPr>
        <p:txBody>
          <a:bodyPr/>
          <a:lstStyle/>
          <a:p>
            <a:r>
              <a:rPr lang="en-US" sz="2800" dirty="0"/>
              <a:t>The one with </a:t>
            </a:r>
            <a:r>
              <a:rPr lang="en-US" sz="2800" dirty="0" smtClean="0"/>
              <a:t>more force will </a:t>
            </a:r>
            <a:r>
              <a:rPr lang="en-US" sz="2800" dirty="0"/>
              <a:t>have </a:t>
            </a:r>
            <a:r>
              <a:rPr lang="en-US" sz="2800" dirty="0" smtClean="0"/>
              <a:t>more </a:t>
            </a:r>
            <a:r>
              <a:rPr lang="en-US" sz="2800" dirty="0"/>
              <a:t>acceleration.</a:t>
            </a:r>
          </a:p>
          <a:p>
            <a:r>
              <a:rPr lang="en-US" sz="2800" dirty="0"/>
              <a:t>The one with less </a:t>
            </a:r>
            <a:r>
              <a:rPr lang="en-US" sz="2800" dirty="0" smtClean="0"/>
              <a:t>force </a:t>
            </a:r>
            <a:r>
              <a:rPr lang="en-US" sz="2800" dirty="0"/>
              <a:t>will have </a:t>
            </a:r>
            <a:r>
              <a:rPr lang="en-US" sz="2800" dirty="0" smtClean="0"/>
              <a:t>less </a:t>
            </a:r>
            <a:r>
              <a:rPr lang="en-US" sz="2800" dirty="0"/>
              <a:t>acceleration.</a:t>
            </a:r>
            <a:endParaRPr lang="th-TH" sz="2800" dirty="0"/>
          </a:p>
          <a:p>
            <a:endParaRPr lang="en-US" dirty="0"/>
          </a:p>
        </p:txBody>
      </p:sp>
      <p:pic>
        <p:nvPicPr>
          <p:cNvPr id="5" name="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2130" y="2075099"/>
            <a:ext cx="7984954" cy="4492149"/>
          </a:xfr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45</TotalTime>
  <Words>94</Words>
  <Application>Microsoft Office PowerPoint</Application>
  <PresentationFormat>Widescreen</PresentationFormat>
  <Paragraphs>21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Cordia New</vt:lpstr>
      <vt:lpstr>Wingdings</vt:lpstr>
      <vt:lpstr>Educational subjects 16x9</vt:lpstr>
      <vt:lpstr>Newton’s Second Law</vt:lpstr>
      <vt:lpstr>F = ma</vt:lpstr>
      <vt:lpstr>Relationship</vt:lpstr>
      <vt:lpstr>Project: </vt:lpstr>
      <vt:lpstr>Our Plan and processes</vt:lpstr>
      <vt:lpstr>Our Project</vt:lpstr>
      <vt:lpstr>Same force, Different mass</vt:lpstr>
      <vt:lpstr>Same mass, Different force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Second Law</dc:title>
  <dc:creator>Pakatorn Wattanapruksa</dc:creator>
  <cp:lastModifiedBy>Pakatorn Wattanapruksa</cp:lastModifiedBy>
  <cp:revision>4</cp:revision>
  <dcterms:created xsi:type="dcterms:W3CDTF">2016-10-11T05:15:12Z</dcterms:created>
  <dcterms:modified xsi:type="dcterms:W3CDTF">2016-10-11T06:01:04Z</dcterms:modified>
</cp:coreProperties>
</file>